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9" r:id="rId3"/>
    <p:sldId id="643" r:id="rId4"/>
    <p:sldId id="642" r:id="rId5"/>
    <p:sldId id="644" r:id="rId6"/>
    <p:sldId id="274" r:id="rId7"/>
    <p:sldId id="645" r:id="rId8"/>
    <p:sldId id="256" r:id="rId9"/>
    <p:sldId id="289" r:id="rId10"/>
    <p:sldId id="290" r:id="rId11"/>
    <p:sldId id="291" r:id="rId1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E488A-F207-486D-88A6-DA7FFFEC8162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7E24-3886-4D6B-993D-33B73D9E3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1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D7E24-3886-4D6B-993D-33B73D9E32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5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41414"/>
                </a:solidFill>
                <a:effectLst/>
                <a:latin typeface="Lato"/>
              </a:rPr>
              <a:t>a ‘fundamental shift’ in the way that the NHS works alongside patients and individuals.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D7E24-3886-4D6B-993D-33B73D9E32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6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D7E24-3886-4D6B-993D-33B73D9E32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8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Looking at the MAP, what areas do you think are the best connect with your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87E1-25D9-4C36-9E63-2C205DE8B6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7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D7E24-3886-4D6B-993D-33B73D9E32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6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E241-5780-4FF5-A5C6-EDCD05D7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26FEB-E5F0-4DC2-82C3-6FE17E5B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EC57-F1C6-4A2C-B3B3-60106D2D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9098-4712-4A55-89AA-3165168F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F7BFE-34A0-43F1-80B5-2DB2217D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7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0D88-CF10-4C7C-BEB2-18706264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C2D70-9C05-4961-9BCF-BC5CF1A08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8452F-299A-4F54-8CE4-845B8386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B637-45A6-4AE0-B8AF-3653285C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8614B-B962-4CE3-864E-59347298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5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C5D55-7CE1-45DA-AFB2-06517C887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219C-1CB0-43FF-BA02-F2878116E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1D1B-52F5-4F55-98DB-B451A447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7598-F4B7-4F05-B58F-4939D331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249C-7775-4E4E-939B-6DE4CF4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1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511999"/>
            <a:ext cx="11040000" cy="450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defTabSz="889000" fontAlgn="base">
              <a:spcAft>
                <a:spcPct val="0"/>
              </a:spcAft>
            </a:pPr>
            <a:r>
              <a:rPr lang="en-US" dirty="0"/>
              <a:t>Body text</a:t>
            </a:r>
          </a:p>
          <a:p>
            <a:pPr marL="444500" lvl="1" indent="-222250" defTabSz="889000" fontAlgn="base">
              <a:spcAft>
                <a:spcPct val="0"/>
              </a:spcAft>
              <a:buClrTx/>
              <a:buChar char="•"/>
            </a:pPr>
            <a:r>
              <a:rPr lang="en-US" dirty="0"/>
              <a:t>Second level</a:t>
            </a:r>
          </a:p>
          <a:p>
            <a:pPr marL="889000" lvl="2" indent="-222250" defTabSz="889000" fontAlgn="base">
              <a:spcAft>
                <a:spcPct val="0"/>
              </a:spcAft>
              <a:buClrTx/>
            </a:pPr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</p:spPr>
        <p:txBody>
          <a:bodyPr/>
          <a:lstStyle/>
          <a:p>
            <a:fld id="{6836DD92-30FF-430B-890F-127FC14D00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5999" y="1008000"/>
            <a:ext cx="10320000" cy="288000"/>
          </a:xfrm>
          <a:prstGeom prst="rect">
            <a:avLst/>
          </a:prstGeom>
        </p:spPr>
        <p:txBody>
          <a:bodyPr lIns="0" rIns="0" anchor="b"/>
          <a:lstStyle>
            <a:lvl1pPr>
              <a:defRPr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8262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06BE-5681-4E1F-A923-261528EA3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DAD18-C28D-4E9A-93A3-82097EB04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7F810-E35F-41E7-863D-E031EED0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305EA-1BA2-4074-AEC8-700092A2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CDFC-3A86-4DD6-9816-95020F72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1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1978-7DA8-4C6C-AA03-BF1B2437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EB66-F45E-49D1-A1E4-B9946C049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FC9C8-0E18-4580-AF53-AF7D3825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22EDF-AD48-4A62-AD0A-75F45D6D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6BD0D-2C60-4279-B2A4-28402149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4A39E65-4DF2-4501-A875-2F38DEA10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47" y="5661025"/>
            <a:ext cx="1155578" cy="1031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FDCCA0-007D-4ED6-96AD-56E9AD442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725" y="5951174"/>
            <a:ext cx="2013039" cy="58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29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A5346-6C85-40BF-911B-6A190CE0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6636C-51F1-4453-BA7C-A4D888C64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3B57-C326-4585-8534-4E56EF4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D194E-CB37-4765-8337-41794647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FDC53-2CF4-4AE3-8EDE-9A8F08E6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6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01D7-DDBD-40B8-9FFB-F03E837D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D0D5-5EA6-45F7-B9C2-BF3BD6D3F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9BE03-F649-497E-9086-9A5C84ECC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BB0A0-940A-4B8E-A96E-65C5959B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D56DB-EC0A-4C02-9AD4-BD1BDDCC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BC438-446D-44B4-BBA5-5EAB1B43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5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43C5-A6B0-4632-93A8-16244112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1558-C777-49E1-9BFA-9CE4A504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FDF18-4082-46EE-84E0-64F03114A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E2309-8C4D-4371-A5B0-EAC7D575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DA12A-CC18-4B88-92A0-32E5084A7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AF87B-CF3A-4929-8245-47E90B77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BD0E2-DB7C-4811-A348-4847E03C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2FAE8-7B08-4840-9570-4DE7BB6E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92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A452-05C6-4514-89BF-0493BE3E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668A-BB70-4465-ABD3-C1CBDE63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448B0-8366-41BE-9D84-EB265BB6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E2F0-1718-4A9C-A297-D4938A9A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03D0E-8435-444E-BDA4-EE9D0806F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689" y="5738322"/>
            <a:ext cx="2742075" cy="80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506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A3C85-BAE1-4903-B2FB-2373D352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CF8ED-A4D8-438B-8B4C-EBB35D5C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0E1AF-4B06-4EDE-8E26-2F9C1E6B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0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4B49-43AC-44C2-91CF-FC0934A0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B625-892C-49EB-B39F-0D185826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2F6A6-3DD1-4A7B-B47C-8AC39263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D27EA-9CF7-4A04-AF6D-74B81763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CF701-0F26-4C37-A21B-A2FBD787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BD86DCC-0FFD-4C63-9686-79B6DA50C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27" y="5594465"/>
            <a:ext cx="1147612" cy="10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20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1F3B-516C-4982-A6E4-F01EF4FA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57C7-9C38-4A21-B96F-F773E38B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BDD0E-DCA0-49F1-97A1-71F98257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868D4-64BC-4D57-8BAE-887B74EF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96E7C-CE72-4F0A-B68C-0ABC766B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5659E-8B3C-4912-A0AE-E386BB09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6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5514-6B32-4823-B3D6-B27AC3D5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5BBD5-94A5-4F69-90CF-C92E2569A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65926-86AC-4A17-8A61-C9D23DE89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2B117-B74D-4B71-A830-FE538AE4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9290C-7502-4B8B-8442-F3C2F233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F2B68-DDEC-4148-BAD3-394CC9AF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43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6AB2-258A-4193-9C29-D06E9040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1EAAE-21C6-48DE-807D-300316FF5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DBBB6-7F7F-445C-A8D6-77A00F19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17DA-0ECE-4555-A442-05976A88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D9A1-1699-4CA1-97B8-9AD3BE5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0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0BF6A-B5C2-45DF-BE18-1008635E2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26DD5-4162-4D8F-A700-C3596E3EA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00F3F-8973-42DA-88DA-9F5109DF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9F66-2028-4522-ADCC-85296F31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27E45-C0CE-4D40-88C3-9A1B91C8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5064-C81A-405D-804E-177F5A0C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9F49D-820F-4E26-97C0-58D0E1AFC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8279E-4A98-40E7-A0DD-8431018D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DCF7-484B-4328-B36F-305046D4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A58C9-4E56-4B4A-A213-9FE472BE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7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C185-6448-4327-95F3-146E893C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DC7CF-BAC3-488E-AE82-CCC85D217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9253A-AB0D-4081-B5A4-202F50F47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4579E-E22E-4977-B7E2-EF311004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78493-F851-41EA-A4C2-3D55CE54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8158A-01BB-45EB-BDA8-22A97AC2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3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7DDFF-BDD3-4EA7-BE7F-B1248224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BAB1B-4842-40D8-A6EB-40A55296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DD2BD-F5E2-413D-B6BB-553B080AA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2B9A9-497E-411E-B7E2-A48E3E8A3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5ECE3-9EC7-4F3A-835D-B2B87364C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21996-EA94-43CF-977D-F9D4418C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FF87F-A51E-48FA-A3A6-0874B08D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D939C-4769-40F0-929C-BBC27E29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EB3E-1983-40B9-9AAA-E0EAFFAF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C4C08-44D7-47D2-A876-2C89D896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4C4B2-D050-4E02-B0E3-4D81485E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2AA00-C1CD-46CB-A73B-FC72350A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5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7F89-3B05-47DB-8F4E-BE7102F6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43BC-7B93-484C-8C19-11248C0C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C399-DFF2-408A-8A99-9FD910AD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4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F56D-3271-4E18-B95A-457B8D28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1C40-E10A-4C81-A306-12673387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E5BD-585A-4223-B5E7-ABAC84C68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FE6A6-218E-44C7-856C-4DF67180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B977B-D7A8-44C2-B9D4-B5A9912B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6D809-2AB4-4693-8B53-841A47C6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B836-0CA7-40B7-84EA-0F96D499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E2517-C5DA-4932-A85F-23CD78A24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3E2E4-F0BF-427E-A17C-2A67B13B4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69B92-CBC4-4516-AE0C-6EFAF76C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F155A-A1B8-463F-A7AD-BC7DCE3F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136DF-D020-4C71-BCBF-6D6B5CD9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9A7B2-1C5C-45C7-B3A1-51C034D3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E4F0-0738-435A-91B2-35180A4F5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2D1FC-9723-4ADF-920F-A5E058606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D3CC-C894-4C18-8F30-FF90CB790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C042-CF08-4D3F-91E5-0A7660B63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9019E-5BE0-4AFC-AA51-1C78ED43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FAAB8-9D67-49BB-8B0B-01CC1F3F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DF743-3904-4DEF-8267-6C45C4D8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88A16-CA1C-488F-BF59-6E90DFC85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0A875-71D9-4BC0-BF46-0B9E12DAA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5A52-8655-4278-97F0-AB3101A15A8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0EFF-0A36-4A04-91CB-279998FE0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36CAF-C0C8-40B4-BDFD-3FA8D7D0F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2C8B-F009-43F5-8B5E-98EE8BA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9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11AD-7FA9-4B49-A36C-630FC623A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644C8-D6B5-47FC-B641-59D66EE42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A picture containing blue, holding, red, playing&#10;&#10;Description automatically generated">
            <a:extLst>
              <a:ext uri="{FF2B5EF4-FFF2-40B4-BE49-F238E27FC236}">
                <a16:creationId xmlns:a16="http://schemas.microsoft.com/office/drawing/2014/main" id="{9020709A-179E-405D-AC6C-7FC4B644BF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3" t="451" r="-3" b="-231"/>
          <a:stretch/>
        </p:blipFill>
        <p:spPr>
          <a:xfrm>
            <a:off x="0" y="941560"/>
            <a:ext cx="12192000" cy="3926003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7AC6783-9479-4872-9FAD-9921755CE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61" y="5222338"/>
            <a:ext cx="1574078" cy="1405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F928C1-6650-4AA2-9B76-E2CBCEB1026F}"/>
              </a:ext>
            </a:extLst>
          </p:cNvPr>
          <p:cNvSpPr txBox="1"/>
          <p:nvPr/>
        </p:nvSpPr>
        <p:spPr>
          <a:xfrm>
            <a:off x="1222219" y="1600200"/>
            <a:ext cx="1023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Local Care Partnerships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1B30C-36E1-40CE-866E-29349E8187A3}"/>
              </a:ext>
            </a:extLst>
          </p:cNvPr>
          <p:cNvSpPr txBox="1"/>
          <p:nvPr/>
        </p:nvSpPr>
        <p:spPr>
          <a:xfrm>
            <a:off x="1732229" y="2756742"/>
            <a:ext cx="87275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#MakingStuffBetter for people in Leeds</a:t>
            </a:r>
          </a:p>
          <a:p>
            <a:r>
              <a:rPr lang="en-US" dirty="0"/>
              <a:t> 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1AD1B90-72AA-41D3-9F0F-C17A8E12C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61" y="5213652"/>
            <a:ext cx="1574078" cy="1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5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FD4B-B451-486C-B92C-259D4527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4281-7E2A-4662-9F52-72BEAA12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Any questions?</a:t>
            </a:r>
          </a:p>
        </p:txBody>
      </p:sp>
      <p:pic>
        <p:nvPicPr>
          <p:cNvPr id="5" name="Picture 2" descr="Any Questions stock photos and royalty-free images, vectors and  illustrations | Adobe Stock">
            <a:extLst>
              <a:ext uri="{FF2B5EF4-FFF2-40B4-BE49-F238E27FC236}">
                <a16:creationId xmlns:a16="http://schemas.microsoft.com/office/drawing/2014/main" id="{1B50FF46-3B0C-4B62-8E1D-52D568C2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46" y="1690688"/>
            <a:ext cx="7877489" cy="29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4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494F-F2A5-4794-8AA0-7EFEE36D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NHS Long Term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1F7D-EEC8-40E5-AB09-40F5F7AB7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9304D-42D2-448A-8C9F-CFCD03451899}"/>
              </a:ext>
            </a:extLst>
          </p:cNvPr>
          <p:cNvSpPr txBox="1"/>
          <p:nvPr/>
        </p:nvSpPr>
        <p:spPr>
          <a:xfrm>
            <a:off x="5947631" y="889842"/>
            <a:ext cx="5387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41414"/>
              </a:solidFill>
              <a:latin typeface="Lato"/>
            </a:endParaRPr>
          </a:p>
          <a:p>
            <a:endParaRPr lang="en-US" dirty="0">
              <a:solidFill>
                <a:srgbClr val="141414"/>
              </a:solidFill>
              <a:latin typeface="La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population health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care outside of hospitals (primary and community services)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414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‘fully integrated community-based health care’</a:t>
            </a:r>
            <a:r>
              <a:rPr lang="en-GB" sz="2800" b="0" i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1414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meet the needs of a changing population</a:t>
            </a:r>
          </a:p>
          <a:p>
            <a:endParaRPr lang="en-US" dirty="0">
              <a:solidFill>
                <a:srgbClr val="141414"/>
              </a:solidFill>
              <a:latin typeface="Lato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F212EB-F580-4FB3-B694-7119512E0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7468">
            <a:off x="2865325" y="2548605"/>
            <a:ext cx="2547446" cy="364884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0AEC57-5FEC-4FF2-AC94-DA49AA3DD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2179">
            <a:off x="567863" y="1585038"/>
            <a:ext cx="2602061" cy="368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01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8307-EF3E-49E3-A80A-27AEE236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9" y="365125"/>
            <a:ext cx="7419975" cy="1325563"/>
          </a:xfrm>
        </p:spPr>
        <p:txBody>
          <a:bodyPr/>
          <a:lstStyle/>
          <a:p>
            <a:r>
              <a:rPr lang="en-GB" dirty="0"/>
              <a:t>‘shared responsibility for health’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BDB2-36D7-4F1D-B6BD-8D8CDB3AF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BB671-ADD2-4306-B547-A8C0BFC70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26435"/>
            <a:ext cx="9144000" cy="2830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B8FF6-CB5C-497C-B374-C8C20B4E2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4" r="52835"/>
          <a:stretch/>
        </p:blipFill>
        <p:spPr>
          <a:xfrm>
            <a:off x="1249602" y="440499"/>
            <a:ext cx="3021932" cy="3816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3C935E-7B6F-42F9-B652-35E237663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699" y="1844825"/>
            <a:ext cx="6424791" cy="7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8EF5-1BC9-4719-83D1-F13674E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Local Care Partnerships?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B620-A9A5-4CB5-8797-2ADB7410E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80"/>
            <a:ext cx="10144125" cy="1988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model of joined-up team working adopted in Leeds to improve health and care delivery to local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40E-9789-4B07-988A-B12AE9FAB519}"/>
              </a:ext>
            </a:extLst>
          </p:cNvPr>
          <p:cNvSpPr/>
          <p:nvPr/>
        </p:nvSpPr>
        <p:spPr>
          <a:xfrm>
            <a:off x="4988055" y="273484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/>
              <a:t>Geography based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/>
              <a:t>Networks of services that cover 30-75k population.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/>
              <a:t>Joined up partnership working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/>
              <a:t> Focus on the wider determinants of health at scale.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/>
              <a:t>Address the shortfall of the traditional medical model for complex patients.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4E221-9D8D-4918-8A20-B737B39CB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9" y="2844448"/>
            <a:ext cx="4978604" cy="34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188"/>
            <a:ext cx="8682061" cy="5981179"/>
          </a:xfrm>
          <a:prstGeom prst="rect">
            <a:avLst/>
          </a:prstGeom>
        </p:spPr>
      </p:pic>
      <p:sp>
        <p:nvSpPr>
          <p:cNvPr id="3" name="Google Shape;954;p81">
            <a:extLst>
              <a:ext uri="{FF2B5EF4-FFF2-40B4-BE49-F238E27FC236}">
                <a16:creationId xmlns:a16="http://schemas.microsoft.com/office/drawing/2014/main" id="{0DB6FF3E-B388-4D6D-9995-923E2D37C3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5480" y="116633"/>
            <a:ext cx="8910822" cy="988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5304" tIns="32643" rIns="65304" bIns="32643" rtlCol="0" anchor="ctr" anchorCtr="0">
            <a:noAutofit/>
          </a:bodyPr>
          <a:lstStyle/>
          <a:p>
            <a:pPr>
              <a:buSzPts val="5100"/>
            </a:pPr>
            <a:r>
              <a:rPr lang="en-US" sz="4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are the Local Care Partnerships?</a:t>
            </a:r>
            <a:endParaRPr sz="4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C49D0-CED8-4469-B8C9-D92F9734F50B}"/>
              </a:ext>
            </a:extLst>
          </p:cNvPr>
          <p:cNvSpPr txBox="1"/>
          <p:nvPr/>
        </p:nvSpPr>
        <p:spPr>
          <a:xfrm>
            <a:off x="8250309" y="1104899"/>
            <a:ext cx="30368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Armley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Beeston &amp; Middleton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Bramley, Wortley &amp; Middleton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Cross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Leeds Student Medical Practice &amp; The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LS25/26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Otley</a:t>
            </a:r>
            <a:r>
              <a:rPr lang="en-US" dirty="0"/>
              <a:t> &amp; </a:t>
            </a:r>
            <a:r>
              <a:rPr lang="en-US" dirty="0" err="1"/>
              <a:t>Aireborough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Seacroft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 Leeds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Wetherby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Woodsley</a:t>
            </a:r>
            <a:r>
              <a:rPr lang="en-US" dirty="0"/>
              <a:t> &amp; Holt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York Road</a:t>
            </a:r>
          </a:p>
        </p:txBody>
      </p:sp>
    </p:spTree>
    <p:extLst>
      <p:ext uri="{BB962C8B-B14F-4D97-AF65-F5344CB8AC3E}">
        <p14:creationId xmlns:p14="http://schemas.microsoft.com/office/powerpoint/2010/main" val="389170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3B1A-80A4-413D-8022-C8FECBB2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958850"/>
            <a:ext cx="4943476" cy="4940300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Partners involved in an LCP may include:</a:t>
            </a:r>
            <a:br>
              <a:rPr lang="en-GB" sz="3200" b="1" dirty="0"/>
            </a:br>
            <a:r>
              <a:rPr lang="en-GB" sz="3200" b="1" dirty="0"/>
              <a:t> </a:t>
            </a:r>
            <a:br>
              <a:rPr lang="en-GB" sz="3200" b="1" dirty="0"/>
            </a:br>
            <a:r>
              <a:rPr lang="en-GB" sz="3200" b="1" dirty="0"/>
              <a:t>- Primary Care</a:t>
            </a:r>
            <a:br>
              <a:rPr lang="en-GB" sz="3200" b="1" dirty="0"/>
            </a:br>
            <a:r>
              <a:rPr lang="en-GB" sz="3200" b="1" dirty="0"/>
              <a:t>- Public Health</a:t>
            </a:r>
            <a:br>
              <a:rPr lang="en-GB" sz="3200" b="1" dirty="0"/>
            </a:br>
            <a:r>
              <a:rPr lang="en-GB" sz="3200" b="1" dirty="0"/>
              <a:t>- Social Care</a:t>
            </a:r>
            <a:br>
              <a:rPr lang="en-GB" sz="3200" b="1" dirty="0"/>
            </a:br>
            <a:r>
              <a:rPr lang="en-GB" sz="3200" b="1" dirty="0"/>
              <a:t>- Third sector </a:t>
            </a:r>
            <a:br>
              <a:rPr lang="en-GB" sz="3200" b="1" dirty="0"/>
            </a:br>
            <a:r>
              <a:rPr lang="en-GB" sz="3200" b="1" dirty="0"/>
              <a:t>- Social Prescribing </a:t>
            </a:r>
            <a:br>
              <a:rPr lang="en-GB" sz="3200" b="1" dirty="0"/>
            </a:br>
            <a:r>
              <a:rPr lang="en-GB" sz="3200" b="1" dirty="0"/>
              <a:t>- Healthwatch</a:t>
            </a:r>
            <a:br>
              <a:rPr lang="en-GB" sz="3200" b="1" dirty="0"/>
            </a:br>
            <a:r>
              <a:rPr lang="en-GB" sz="3200" b="1" dirty="0"/>
              <a:t>- Housing </a:t>
            </a:r>
            <a:br>
              <a:rPr lang="en-GB" sz="3200" b="1" dirty="0"/>
            </a:br>
            <a:r>
              <a:rPr lang="en-GB" sz="3200" b="1" dirty="0"/>
              <a:t>- Employment services 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+ LCP development team </a:t>
            </a:r>
            <a:br>
              <a:rPr lang="en-GB" b="1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5CD8E5-2E9F-4AEF-A72C-0F4EB00E9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9" y="839033"/>
            <a:ext cx="6272212" cy="47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: Hollow 4">
            <a:extLst>
              <a:ext uri="{FF2B5EF4-FFF2-40B4-BE49-F238E27FC236}">
                <a16:creationId xmlns:a16="http://schemas.microsoft.com/office/drawing/2014/main" id="{4F98CAF3-D70E-454D-AA87-ACBA52290DD1}"/>
              </a:ext>
            </a:extLst>
          </p:cNvPr>
          <p:cNvSpPr/>
          <p:nvPr/>
        </p:nvSpPr>
        <p:spPr>
          <a:xfrm>
            <a:off x="2711042" y="236989"/>
            <a:ext cx="6769916" cy="6384022"/>
          </a:xfrm>
          <a:prstGeom prst="donut">
            <a:avLst>
              <a:gd name="adj" fmla="val 868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DA366-C285-4B8C-9574-F35EF3CFD729}"/>
              </a:ext>
            </a:extLst>
          </p:cNvPr>
          <p:cNvSpPr txBox="1"/>
          <p:nvPr/>
        </p:nvSpPr>
        <p:spPr>
          <a:xfrm>
            <a:off x="4267200" y="2535572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ASSETS</a:t>
            </a: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76659E0F-606A-41B6-9BF3-A7F8120DC798}"/>
              </a:ext>
            </a:extLst>
          </p:cNvPr>
          <p:cNvSpPr/>
          <p:nvPr/>
        </p:nvSpPr>
        <p:spPr>
          <a:xfrm rot="16200000">
            <a:off x="3424310" y="686444"/>
            <a:ext cx="5067747" cy="5478011"/>
          </a:xfrm>
          <a:prstGeom prst="circular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476987-D067-4116-B398-CEC777225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58578" y="1174115"/>
            <a:ext cx="2438611" cy="46943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EE5BB3-A348-44C3-B160-EB8D6E5291B4}"/>
              </a:ext>
            </a:extLst>
          </p:cNvPr>
          <p:cNvSpPr/>
          <p:nvPr/>
        </p:nvSpPr>
        <p:spPr>
          <a:xfrm rot="16200000">
            <a:off x="3424433" y="2537806"/>
            <a:ext cx="2844981" cy="17752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Relationships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F1FD6B-4002-4ABD-AB57-491975F0464F}"/>
              </a:ext>
            </a:extLst>
          </p:cNvPr>
          <p:cNvSpPr/>
          <p:nvPr/>
        </p:nvSpPr>
        <p:spPr>
          <a:xfrm rot="5400000">
            <a:off x="5388835" y="2206144"/>
            <a:ext cx="3405706" cy="243861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Systems &amp; Structures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F6FED-B741-4785-A5C7-6C27999852D0}"/>
              </a:ext>
            </a:extLst>
          </p:cNvPr>
          <p:cNvSpPr/>
          <p:nvPr/>
        </p:nvSpPr>
        <p:spPr>
          <a:xfrm rot="20127866">
            <a:off x="3785532" y="441280"/>
            <a:ext cx="18004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BB819-244D-4EB8-B43F-C0AD63BCD74D}"/>
              </a:ext>
            </a:extLst>
          </p:cNvPr>
          <p:cNvSpPr/>
          <p:nvPr/>
        </p:nvSpPr>
        <p:spPr>
          <a:xfrm rot="20127866">
            <a:off x="6577672" y="5605380"/>
            <a:ext cx="18004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97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EAAB-290B-4F8D-9DA0-E54AB3C7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have the Local Care Partnerships done?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2D28F-095F-4BF9-957E-5473976E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Supported the creation of ‘Multi-disciplinary Teams’ at a local level.</a:t>
            </a:r>
          </a:p>
          <a:p>
            <a:endParaRPr lang="en-GB" dirty="0"/>
          </a:p>
          <a:p>
            <a:r>
              <a:rPr lang="en-GB" dirty="0"/>
              <a:t>Funding bids</a:t>
            </a:r>
          </a:p>
          <a:p>
            <a:endParaRPr lang="en-GB" dirty="0"/>
          </a:p>
          <a:p>
            <a:r>
              <a:rPr lang="en-GB" dirty="0"/>
              <a:t>Shared roles</a:t>
            </a:r>
          </a:p>
          <a:p>
            <a:endParaRPr lang="en-GB" dirty="0"/>
          </a:p>
          <a:p>
            <a:r>
              <a:rPr lang="en-GB" dirty="0"/>
              <a:t>Learning workshops</a:t>
            </a:r>
          </a:p>
          <a:p>
            <a:endParaRPr lang="en-GB" dirty="0"/>
          </a:p>
          <a:p>
            <a:r>
              <a:rPr lang="en-GB" dirty="0"/>
              <a:t>Winter Planning workshops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10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5716-D56F-4EB5-9115-E796117D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the current LCP priorities?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4AC22-9166-4CDF-A6AA-3F578149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Winter Planning </a:t>
            </a:r>
            <a:r>
              <a:rPr lang="en-GB" dirty="0"/>
              <a:t>– Working together to make sure all communities are supported during the winter season.</a:t>
            </a:r>
          </a:p>
          <a:p>
            <a:endParaRPr lang="en-GB" b="1" dirty="0"/>
          </a:p>
          <a:p>
            <a:r>
              <a:rPr lang="en-GB" b="1" dirty="0"/>
              <a:t>Population Health Management – </a:t>
            </a:r>
            <a:r>
              <a:rPr lang="en-GB" dirty="0"/>
              <a:t>Using NHS and Leeds City Council information on people and communities to identify local priorities.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Digital Inclusion – </a:t>
            </a:r>
            <a:r>
              <a:rPr lang="en-GB" dirty="0"/>
              <a:t>Working with services and communities to overcome barriers to digital tools and resources.</a:t>
            </a:r>
          </a:p>
          <a:p>
            <a:endParaRPr lang="en-GB" dirty="0"/>
          </a:p>
          <a:p>
            <a:r>
              <a:rPr lang="en-GB" b="1" dirty="0"/>
              <a:t>Systems</a:t>
            </a:r>
            <a:r>
              <a:rPr lang="en-GB" dirty="0"/>
              <a:t> – Improving mechanisms for enabling assets within communities to engage with the LCPs and work can be delivered in a joined up way. 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69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15629</TotalTime>
  <Words>368</Words>
  <Application>Microsoft Office PowerPoint</Application>
  <PresentationFormat>Widescreen</PresentationFormat>
  <Paragraphs>69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Office Theme</vt:lpstr>
      <vt:lpstr>1_Office Theme</vt:lpstr>
      <vt:lpstr>PowerPoint Presentation</vt:lpstr>
      <vt:lpstr>The NHS Long Term Plan</vt:lpstr>
      <vt:lpstr>‘shared responsibility for health’</vt:lpstr>
      <vt:lpstr>What are Local Care Partnerships? </vt:lpstr>
      <vt:lpstr>Where are the Local Care Partnerships?</vt:lpstr>
      <vt:lpstr>Partners involved in an LCP may include:   - Primary Care - Public Health - Social Care - Third sector  - Social Prescribing  - Healthwatch - Housing  - Employment services   + LCP development team  </vt:lpstr>
      <vt:lpstr>PowerPoint Presentation</vt:lpstr>
      <vt:lpstr>What have the Local Care Partnerships done? </vt:lpstr>
      <vt:lpstr>What are the current LCP priorities?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Witty</dc:creator>
  <cp:lastModifiedBy>Karl Witty</cp:lastModifiedBy>
  <cp:revision>24</cp:revision>
  <cp:lastPrinted>2020-09-17T08:30:18Z</cp:lastPrinted>
  <dcterms:created xsi:type="dcterms:W3CDTF">2020-07-23T15:37:45Z</dcterms:created>
  <dcterms:modified xsi:type="dcterms:W3CDTF">2020-10-14T08:24:15Z</dcterms:modified>
</cp:coreProperties>
</file>