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9833" autoAdjust="0"/>
  </p:normalViewPr>
  <p:slideViewPr>
    <p:cSldViewPr>
      <p:cViewPr varScale="1">
        <p:scale>
          <a:sx n="46" d="100"/>
          <a:sy n="46" d="100"/>
        </p:scale>
        <p:origin x="1812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7A99B-E7D3-4D75-B367-EB29BB1E9785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1C43E-E4EA-4F19-9313-1FD7897177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90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1C43E-E4EA-4F19-9313-1FD78971776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006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i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1C43E-E4EA-4F19-9313-1FD78971776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55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1C43E-E4EA-4F19-9313-1FD78971776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810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1C43E-E4EA-4F19-9313-1FD78971776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12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1124744"/>
            <a:ext cx="5544616" cy="72008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9552" y="1844824"/>
            <a:ext cx="2664098" cy="504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Sub-heading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11560" y="3212976"/>
            <a:ext cx="5833020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1" i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Name and job title of presenter(s)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07504" y="6237312"/>
            <a:ext cx="3455987" cy="3603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 of presentation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23850" y="115888"/>
            <a:ext cx="6840438" cy="720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Add a new slide: In the toolbar above, click on the arrow next to ‘new slide’ to reveal a drop down list of content slides. Fonts and </a:t>
            </a:r>
            <a:r>
              <a:rPr lang="en-US" dirty="0" err="1" smtClean="0"/>
              <a:t>colours</a:t>
            </a:r>
            <a:r>
              <a:rPr lang="en-US" dirty="0" smtClean="0"/>
              <a:t> have been pre-set. Please delete this text box.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093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980728"/>
            <a:ext cx="8229600" cy="4133056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accent3"/>
                </a:solidFill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Use this slide for text</a:t>
            </a:r>
          </a:p>
          <a:p>
            <a:pPr lvl="0"/>
            <a:r>
              <a:rPr lang="en-US" dirty="0" smtClean="0"/>
              <a:t>Slide content</a:t>
            </a:r>
          </a:p>
          <a:p>
            <a:pPr lvl="1"/>
            <a:r>
              <a:rPr lang="en-US" dirty="0" smtClean="0"/>
              <a:t>Second bullet</a:t>
            </a:r>
          </a:p>
          <a:p>
            <a:pPr lvl="2"/>
            <a:r>
              <a:rPr lang="en-US" dirty="0" smtClean="0"/>
              <a:t>Third bullet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84673"/>
            <a:ext cx="9144000" cy="2373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heading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851920" y="5949281"/>
            <a:ext cx="5292080" cy="908720"/>
          </a:xfrm>
          <a:prstGeom prst="rect">
            <a:avLst/>
          </a:prstGeom>
          <a:solidFill>
            <a:srgbClr val="8BBEBB"/>
          </a:solidFill>
          <a:ln w="25400" cap="flat" cmpd="sng" algn="ctr">
            <a:solidFill>
              <a:srgbClr val="8BBEBB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GB" b="1" kern="0" dirty="0">
              <a:solidFill>
                <a:srgbClr val="4BACC6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8040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49281"/>
            <a:ext cx="9144000" cy="908720"/>
          </a:xfrm>
          <a:prstGeom prst="rect">
            <a:avLst/>
          </a:prstGeom>
          <a:solidFill>
            <a:srgbClr val="8BBEBB"/>
          </a:solidFill>
          <a:ln w="25400" cap="flat" cmpd="sng" algn="ctr">
            <a:solidFill>
              <a:srgbClr val="8BBEBB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GB" b="1" kern="0" dirty="0">
              <a:solidFill>
                <a:srgbClr val="4BACC6"/>
              </a:solidFill>
              <a:latin typeface="Calibri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468313" y="1268413"/>
            <a:ext cx="8207375" cy="446405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Use this slide for pictures, film or graphics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832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14"/>
          <a:stretch/>
        </p:blipFill>
        <p:spPr bwMode="auto">
          <a:xfrm>
            <a:off x="14745" y="4170539"/>
            <a:ext cx="9129255" cy="1922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863" y="2085983"/>
            <a:ext cx="1322550" cy="1340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066" y="3673804"/>
            <a:ext cx="1225873" cy="1490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349" y="416218"/>
            <a:ext cx="1341313" cy="134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6093297"/>
            <a:ext cx="9144000" cy="764703"/>
          </a:xfrm>
          <a:prstGeom prst="rect">
            <a:avLst/>
          </a:prstGeom>
          <a:solidFill>
            <a:srgbClr val="8BBEBB"/>
          </a:solidFill>
          <a:ln w="25400" cap="flat" cmpd="sng" algn="ctr">
            <a:solidFill>
              <a:srgbClr val="8BBEB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4BACC6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24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4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44" y="692696"/>
            <a:ext cx="5544616" cy="720080"/>
          </a:xfrm>
        </p:spPr>
        <p:txBody>
          <a:bodyPr/>
          <a:lstStyle/>
          <a:p>
            <a:r>
              <a:rPr lang="en-GB" dirty="0" smtClean="0"/>
              <a:t>Tackling Health Inequalities in Leeds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3852" y="2060848"/>
            <a:ext cx="5688632" cy="504056"/>
          </a:xfrm>
        </p:spPr>
        <p:txBody>
          <a:bodyPr/>
          <a:lstStyle/>
          <a:p>
            <a:r>
              <a:rPr lang="en-GB" dirty="0" smtClean="0"/>
              <a:t>Introducing a toolkit to help us do this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560" y="2780928"/>
            <a:ext cx="5833020" cy="1346448"/>
          </a:xfrm>
        </p:spPr>
        <p:txBody>
          <a:bodyPr/>
          <a:lstStyle/>
          <a:p>
            <a:r>
              <a:rPr lang="en-GB" dirty="0" smtClean="0"/>
              <a:t>YOUR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565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 smtClean="0"/>
              <a:t>Why are we here today?</a:t>
            </a:r>
          </a:p>
          <a:p>
            <a:pPr marL="0" indent="0">
              <a:buNone/>
            </a:pPr>
            <a:r>
              <a:rPr lang="en-GB" sz="2400" dirty="0" smtClean="0"/>
              <a:t>On behalf of THIG, to test out the tackling health inequalities toolkit to:</a:t>
            </a:r>
          </a:p>
          <a:p>
            <a:r>
              <a:rPr lang="en-GB" sz="2400" dirty="0" smtClean="0"/>
              <a:t>Understand </a:t>
            </a:r>
            <a:r>
              <a:rPr lang="en-GB" sz="2400" dirty="0"/>
              <a:t>whether the toolkit is fit for </a:t>
            </a:r>
            <a:r>
              <a:rPr lang="en-GB" sz="2400" dirty="0" smtClean="0"/>
              <a:t>purpose</a:t>
            </a:r>
            <a:endParaRPr lang="en-GB" sz="2400" dirty="0"/>
          </a:p>
          <a:p>
            <a:r>
              <a:rPr lang="en-GB" sz="2400" dirty="0" smtClean="0"/>
              <a:t>Seek </a:t>
            </a:r>
            <a:r>
              <a:rPr lang="en-GB" sz="2400" dirty="0"/>
              <a:t>answers to specific questions that will help refine the </a:t>
            </a:r>
            <a:r>
              <a:rPr lang="en-GB" sz="2400" dirty="0" smtClean="0"/>
              <a:t>product</a:t>
            </a:r>
            <a:endParaRPr lang="en-GB" sz="24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118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 smtClean="0"/>
              <a:t>What: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interactive document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detailing shared goals, information, links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external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resources, and practical tools. </a:t>
            </a:r>
          </a:p>
          <a:p>
            <a:pPr mar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Why: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aims to:</a:t>
            </a:r>
          </a:p>
          <a:p>
            <a:pPr marL="171450" lvl="0" indent="-17145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increase your understanding of health inequalities,</a:t>
            </a:r>
          </a:p>
          <a:p>
            <a:pPr marL="171450" lvl="0" indent="-17145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inform your thinking and decision making, </a:t>
            </a:r>
          </a:p>
          <a:p>
            <a:pPr marL="171450" lvl="0" indent="-17145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outline shared goals and themes we can all contribute to, </a:t>
            </a:r>
          </a:p>
          <a:p>
            <a:pPr marL="171450" lvl="0" indent="-17145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guide action you can take that can make a real difference to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people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who experience health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inequalities</a:t>
            </a:r>
          </a:p>
          <a:p>
            <a:pPr marL="0" lvl="0" indent="0">
              <a:buNone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Who: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health and care colleagues, particularly those in managerial roles or who design and plan service delivery</a:t>
            </a:r>
            <a:endParaRPr lang="en-GB" sz="24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Tackling Health Inequalities Toolkit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277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/>
            <a:r>
              <a:rPr lang="en-GB" sz="2400" dirty="0"/>
              <a:t>Is it useful? </a:t>
            </a:r>
            <a:endParaRPr lang="en-GB" sz="2400" dirty="0" smtClean="0"/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Does it help you understand what health inequalities are and for who</a:t>
            </a:r>
            <a:r>
              <a:rPr lang="en-GB" sz="2400" dirty="0" smtClean="0"/>
              <a:t>?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Does it help you to understand how to put an inequality lens on your work and what does it prompt you to do</a:t>
            </a:r>
            <a:r>
              <a:rPr lang="en-GB" sz="2400" dirty="0" smtClean="0"/>
              <a:t>?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Is there more information that you might like?</a:t>
            </a:r>
          </a:p>
          <a:p>
            <a:endParaRPr lang="en-GB" i="1" dirty="0" smtClean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Refining the Toolkit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5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 smtClean="0"/>
              <a:t>Any other questions or suggestions?</a:t>
            </a:r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r>
              <a:rPr lang="en-GB" sz="2400" b="1" dirty="0" smtClean="0"/>
              <a:t>Next steps</a:t>
            </a:r>
            <a:endParaRPr lang="en-GB" sz="2400" b="1" dirty="0"/>
          </a:p>
          <a:p>
            <a:r>
              <a:rPr lang="en-GB" sz="2400" dirty="0" smtClean="0"/>
              <a:t>Refining the toolkit </a:t>
            </a:r>
            <a:r>
              <a:rPr lang="en-GB" sz="2400" dirty="0" smtClean="0"/>
              <a:t>further</a:t>
            </a:r>
          </a:p>
          <a:p>
            <a:r>
              <a:rPr lang="en-GB" sz="2400" dirty="0" smtClean="0"/>
              <a:t>Process of design to create an interactive, accessible, online resource </a:t>
            </a:r>
            <a:endParaRPr lang="en-GB" sz="2400" dirty="0"/>
          </a:p>
          <a:p>
            <a:r>
              <a:rPr lang="en-GB" sz="2400" dirty="0" smtClean="0"/>
              <a:t>Determining what </a:t>
            </a:r>
            <a:r>
              <a:rPr lang="en-GB" sz="2400" dirty="0"/>
              <a:t>is needed to ensure the toolkit reaches </a:t>
            </a:r>
            <a:r>
              <a:rPr lang="en-GB" sz="2400" dirty="0" smtClean="0"/>
              <a:t>all staff levels and </a:t>
            </a:r>
            <a:r>
              <a:rPr lang="en-GB" sz="2400" dirty="0"/>
              <a:t>is </a:t>
            </a:r>
            <a:r>
              <a:rPr lang="en-GB" sz="2400" dirty="0" smtClean="0"/>
              <a:t>used, particularly by those </a:t>
            </a:r>
            <a:r>
              <a:rPr lang="en-GB" sz="2400" dirty="0"/>
              <a:t>who are most capable of leveraging </a:t>
            </a:r>
            <a:r>
              <a:rPr lang="en-GB" sz="2400" dirty="0" smtClean="0"/>
              <a:t>change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731321"/>
      </p:ext>
    </p:extLst>
  </p:cSld>
  <p:clrMapOvr>
    <a:masterClrMapping/>
  </p:clrMapOvr>
</p:sld>
</file>

<file path=ppt/theme/theme1.xml><?xml version="1.0" encoding="utf-8"?>
<a:theme xmlns:a="http://schemas.openxmlformats.org/drawingml/2006/main" name="HWB presentation template">
  <a:themeElements>
    <a:clrScheme name="Health and Wellbeing Board">
      <a:dk1>
        <a:sysClr val="windowText" lastClr="000000"/>
      </a:dk1>
      <a:lt1>
        <a:sysClr val="window" lastClr="FFFFFF"/>
      </a:lt1>
      <a:dk2>
        <a:srgbClr val="D42233"/>
      </a:dk2>
      <a:lt2>
        <a:srgbClr val="F79628"/>
      </a:lt2>
      <a:accent1>
        <a:srgbClr val="8BBEBB"/>
      </a:accent1>
      <a:accent2>
        <a:srgbClr val="C8B803"/>
      </a:accent2>
      <a:accent3>
        <a:srgbClr val="595959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eric health and wellbeing presentation template.potx" id="{3A15A59E-FC83-40A8-B2C7-1D192B2F305C}" vid="{A7F1667C-3BCF-42A7-91BB-95413AF1647F}"/>
    </a:ext>
  </a:extLst>
</a:theme>
</file>

<file path=ppt/theme/theme2.xml><?xml version="1.0" encoding="utf-8"?>
<a:theme xmlns:a="http://schemas.openxmlformats.org/drawingml/2006/main" name="Content">
  <a:themeElements>
    <a:clrScheme name="Health and Wellbeing Board">
      <a:dk1>
        <a:sysClr val="windowText" lastClr="000000"/>
      </a:dk1>
      <a:lt1>
        <a:sysClr val="window" lastClr="FFFFFF"/>
      </a:lt1>
      <a:dk2>
        <a:srgbClr val="D42233"/>
      </a:dk2>
      <a:lt2>
        <a:srgbClr val="F79628"/>
      </a:lt2>
      <a:accent1>
        <a:srgbClr val="8BBEBB"/>
      </a:accent1>
      <a:accent2>
        <a:srgbClr val="C8B803"/>
      </a:accent2>
      <a:accent3>
        <a:srgbClr val="595959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neric health and wellbeing presentation template.potx" id="{3A15A59E-FC83-40A8-B2C7-1D192B2F305C}" vid="{77AA5E6B-507D-404A-B581-498E55D0C2B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 health and wellbeing presentation template</Template>
  <TotalTime>613</TotalTime>
  <Words>257</Words>
  <Application>Microsoft Office PowerPoint</Application>
  <PresentationFormat>On-screen Show (4:3)</PresentationFormat>
  <Paragraphs>35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HWB presentation template</vt:lpstr>
      <vt:lpstr>Content</vt:lpstr>
      <vt:lpstr>Tackling Health Inequalities in Leeds</vt:lpstr>
      <vt:lpstr>Introduction</vt:lpstr>
      <vt:lpstr>Tackling Health Inequalities Toolkit</vt:lpstr>
      <vt:lpstr>Refining the Toolkit</vt:lpstr>
      <vt:lpstr>Thank you</vt:lpstr>
    </vt:vector>
  </TitlesOfParts>
  <Company>Leeds City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Tackling Health Inequalities in Leeds</dc:title>
  <dc:creator>Dannhauser, Holly</dc:creator>
  <cp:lastModifiedBy>Dannhauser, Holly</cp:lastModifiedBy>
  <cp:revision>9</cp:revision>
  <dcterms:created xsi:type="dcterms:W3CDTF">2021-02-11T09:42:54Z</dcterms:created>
  <dcterms:modified xsi:type="dcterms:W3CDTF">2021-02-23T17:03:05Z</dcterms:modified>
</cp:coreProperties>
</file>