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78" r:id="rId6"/>
    <p:sldMasterId id="2147483685" r:id="rId7"/>
    <p:sldMasterId id="2147483690" r:id="rId8"/>
  </p:sldMasterIdLst>
  <p:notesMasterIdLst>
    <p:notesMasterId r:id="rId13"/>
  </p:notesMasterIdLst>
  <p:sldIdLst>
    <p:sldId id="312" r:id="rId9"/>
    <p:sldId id="321" r:id="rId10"/>
    <p:sldId id="322" r:id="rId11"/>
    <p:sldId id="320" r:id="rId12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3CCCC"/>
    <a:srgbClr val="CC66FF"/>
    <a:srgbClr val="FF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85695" autoAdjust="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rtis, Robert" userId="8d414bf6-c50a-4bcd-8f9f-764a2f2ba48a" providerId="ADAL" clId="{77100DEA-4B5B-48B7-97AB-6196CE0B7B77}"/>
    <pc:docChg chg="custSel addSld delSld modSld">
      <pc:chgData name="Curtis, Robert" userId="8d414bf6-c50a-4bcd-8f9f-764a2f2ba48a" providerId="ADAL" clId="{77100DEA-4B5B-48B7-97AB-6196CE0B7B77}" dt="2024-02-01T12:21:20.323" v="1376" actId="20577"/>
      <pc:docMkLst>
        <pc:docMk/>
      </pc:docMkLst>
      <pc:sldChg chg="modSp mod">
        <pc:chgData name="Curtis, Robert" userId="8d414bf6-c50a-4bcd-8f9f-764a2f2ba48a" providerId="ADAL" clId="{77100DEA-4B5B-48B7-97AB-6196CE0B7B77}" dt="2024-02-01T12:13:33.706" v="731" actId="120"/>
        <pc:sldMkLst>
          <pc:docMk/>
          <pc:sldMk cId="2932805648" sldId="312"/>
        </pc:sldMkLst>
        <pc:spChg chg="mod">
          <ac:chgData name="Curtis, Robert" userId="8d414bf6-c50a-4bcd-8f9f-764a2f2ba48a" providerId="ADAL" clId="{77100DEA-4B5B-48B7-97AB-6196CE0B7B77}" dt="2024-02-01T12:13:33.706" v="731" actId="120"/>
          <ac:spMkLst>
            <pc:docMk/>
            <pc:sldMk cId="2932805648" sldId="312"/>
            <ac:spMk id="4" creationId="{88DE4C49-F39C-CF5F-2299-89B5347742A2}"/>
          </ac:spMkLst>
        </pc:spChg>
        <pc:spChg chg="mod">
          <ac:chgData name="Curtis, Robert" userId="8d414bf6-c50a-4bcd-8f9f-764a2f2ba48a" providerId="ADAL" clId="{77100DEA-4B5B-48B7-97AB-6196CE0B7B77}" dt="2024-02-01T12:03:57.169" v="728" actId="20577"/>
          <ac:spMkLst>
            <pc:docMk/>
            <pc:sldMk cId="2932805648" sldId="312"/>
            <ac:spMk id="5" creationId="{6889B381-F229-4DE8-DA2A-B88C33B68F99}"/>
          </ac:spMkLst>
        </pc:spChg>
      </pc:sldChg>
      <pc:sldChg chg="del">
        <pc:chgData name="Curtis, Robert" userId="8d414bf6-c50a-4bcd-8f9f-764a2f2ba48a" providerId="ADAL" clId="{77100DEA-4B5B-48B7-97AB-6196CE0B7B77}" dt="2024-02-01T11:50:01.696" v="1" actId="2696"/>
        <pc:sldMkLst>
          <pc:docMk/>
          <pc:sldMk cId="4214482947" sldId="313"/>
        </pc:sldMkLst>
      </pc:sldChg>
      <pc:sldChg chg="del">
        <pc:chgData name="Curtis, Robert" userId="8d414bf6-c50a-4bcd-8f9f-764a2f2ba48a" providerId="ADAL" clId="{77100DEA-4B5B-48B7-97AB-6196CE0B7B77}" dt="2024-02-01T11:49:52.893" v="0" actId="2696"/>
        <pc:sldMkLst>
          <pc:docMk/>
          <pc:sldMk cId="1746406941" sldId="318"/>
        </pc:sldMkLst>
      </pc:sldChg>
      <pc:sldChg chg="del">
        <pc:chgData name="Curtis, Robert" userId="8d414bf6-c50a-4bcd-8f9f-764a2f2ba48a" providerId="ADAL" clId="{77100DEA-4B5B-48B7-97AB-6196CE0B7B77}" dt="2024-02-01T12:03:34.643" v="727" actId="2696"/>
        <pc:sldMkLst>
          <pc:docMk/>
          <pc:sldMk cId="4243096886" sldId="319"/>
        </pc:sldMkLst>
      </pc:sldChg>
      <pc:sldChg chg="modSp mod">
        <pc:chgData name="Curtis, Robert" userId="8d414bf6-c50a-4bcd-8f9f-764a2f2ba48a" providerId="ADAL" clId="{77100DEA-4B5B-48B7-97AB-6196CE0B7B77}" dt="2024-02-01T12:03:01.394" v="726" actId="6549"/>
        <pc:sldMkLst>
          <pc:docMk/>
          <pc:sldMk cId="2308909972" sldId="320"/>
        </pc:sldMkLst>
        <pc:spChg chg="mod">
          <ac:chgData name="Curtis, Robert" userId="8d414bf6-c50a-4bcd-8f9f-764a2f2ba48a" providerId="ADAL" clId="{77100DEA-4B5B-48B7-97AB-6196CE0B7B77}" dt="2024-02-01T12:03:01.394" v="726" actId="6549"/>
          <ac:spMkLst>
            <pc:docMk/>
            <pc:sldMk cId="2308909972" sldId="320"/>
            <ac:spMk id="5" creationId="{6889B381-F229-4DE8-DA2A-B88C33B68F99}"/>
          </ac:spMkLst>
        </pc:spChg>
      </pc:sldChg>
      <pc:sldChg chg="delSp modSp">
        <pc:chgData name="Curtis, Robert" userId="8d414bf6-c50a-4bcd-8f9f-764a2f2ba48a" providerId="ADAL" clId="{77100DEA-4B5B-48B7-97AB-6196CE0B7B77}" dt="2024-02-01T12:13:00.606" v="729"/>
        <pc:sldMkLst>
          <pc:docMk/>
          <pc:sldMk cId="3811092484" sldId="321"/>
        </pc:sldMkLst>
        <pc:graphicFrameChg chg="del mod">
          <ac:chgData name="Curtis, Robert" userId="8d414bf6-c50a-4bcd-8f9f-764a2f2ba48a" providerId="ADAL" clId="{77100DEA-4B5B-48B7-97AB-6196CE0B7B77}" dt="2024-02-01T12:13:00.606" v="729"/>
          <ac:graphicFrameMkLst>
            <pc:docMk/>
            <pc:sldMk cId="3811092484" sldId="321"/>
            <ac:graphicFrameMk id="4" creationId="{F9FF900F-16A5-E8E2-16B7-C89E93C5D5DE}"/>
          </ac:graphicFrameMkLst>
        </pc:graphicFrameChg>
      </pc:sldChg>
      <pc:sldChg chg="addSp modSp new mod">
        <pc:chgData name="Curtis, Robert" userId="8d414bf6-c50a-4bcd-8f9f-764a2f2ba48a" providerId="ADAL" clId="{77100DEA-4B5B-48B7-97AB-6196CE0B7B77}" dt="2024-02-01T12:21:20.323" v="1376" actId="20577"/>
        <pc:sldMkLst>
          <pc:docMk/>
          <pc:sldMk cId="3439382122" sldId="322"/>
        </pc:sldMkLst>
        <pc:spChg chg="mod">
          <ac:chgData name="Curtis, Robert" userId="8d414bf6-c50a-4bcd-8f9f-764a2f2ba48a" providerId="ADAL" clId="{77100DEA-4B5B-48B7-97AB-6196CE0B7B77}" dt="2024-02-01T12:13:42.138" v="745" actId="20577"/>
          <ac:spMkLst>
            <pc:docMk/>
            <pc:sldMk cId="3439382122" sldId="322"/>
            <ac:spMk id="2" creationId="{861EDA93-BF60-9043-DABA-D20B49A3AD23}"/>
          </ac:spMkLst>
        </pc:spChg>
        <pc:spChg chg="add mod">
          <ac:chgData name="Curtis, Robert" userId="8d414bf6-c50a-4bcd-8f9f-764a2f2ba48a" providerId="ADAL" clId="{77100DEA-4B5B-48B7-97AB-6196CE0B7B77}" dt="2024-02-01T12:21:20.323" v="1376" actId="20577"/>
          <ac:spMkLst>
            <pc:docMk/>
            <pc:sldMk cId="3439382122" sldId="322"/>
            <ac:spMk id="3" creationId="{716292EB-A6C7-A2DD-49C4-28C07AC079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13D57-7AE1-47D8-A4D6-2619E97DF547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DE61A-778F-43AE-B19A-76C9E758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2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DE61A-778F-43AE-B19A-76C9E758D6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3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DE61A-778F-43AE-B19A-76C9E758D6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784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DE61A-778F-43AE-B19A-76C9E758D6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57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0A0C74C-532C-4609-905A-237942ACB8C8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FDC52EB-83F2-4234-871B-908F5EB23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03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16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397"/>
            <a:ext cx="8229600" cy="32378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73385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23367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8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06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8302"/>
            <a:ext cx="4038600" cy="32499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8302"/>
            <a:ext cx="4038600" cy="32499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772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06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3689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93452"/>
            <a:ext cx="4040188" cy="2626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53689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993452"/>
            <a:ext cx="4041775" cy="2626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8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06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2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8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80342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44319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209526"/>
            <a:ext cx="3008313" cy="3495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120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9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90" y="3317723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5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039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39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1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843" y="2358575"/>
            <a:ext cx="7772400" cy="6531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843" y="3023812"/>
            <a:ext cx="6400800" cy="117323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7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578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6578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532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8639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338669"/>
            <a:ext cx="5230283" cy="5714925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306287"/>
            <a:ext cx="3008313" cy="481987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38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812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612775"/>
            <a:ext cx="79368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81486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383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57200" y="13945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300"/>
              </a:spcAft>
              <a:defRPr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3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35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58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469295" y="628378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F89A6CB3-8547-5041-8461-31E311134943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8378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8378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45E43FF-73FE-AF46-BC3C-E834D04FCB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7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0090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08002"/>
            <a:ext cx="5111750" cy="56181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9295" y="628378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F89A6CB3-8547-5041-8461-31E311134943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8378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8378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45E43FF-73FE-AF46-BC3C-E834D04FCB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8" y="5223927"/>
            <a:ext cx="6649737" cy="40684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3811" y="612776"/>
            <a:ext cx="8190894" cy="4273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718" y="5681810"/>
            <a:ext cx="6649737" cy="577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35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04D4-31A6-574E-B4D4-B4C9850CC3A2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35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35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C2B93-3BB2-214A-A6E8-319C6317F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5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04D4-31A6-574E-B4D4-B4C9850CC3A2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2B93-3BB2-214A-A6E8-319C6317F8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50449"/>
            <a:ext cx="8229600" cy="838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76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95906"/>
            <a:ext cx="4038600" cy="56302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95909"/>
            <a:ext cx="4038600" cy="56302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04D4-31A6-574E-B4D4-B4C9850CC3A2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2B93-3BB2-214A-A6E8-319C6317F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7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78" y="2834552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078" y="133436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0A0C74C-532C-4609-905A-237942ACB8C8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FDC52EB-83F2-4234-871B-908F5EB23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135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135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48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17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829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38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406097"/>
            <a:ext cx="3008313" cy="7550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69813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30205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16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79671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288" y="447526"/>
            <a:ext cx="8101618" cy="327616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436345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9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83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1355"/>
            <a:ext cx="8229600" cy="3214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30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189" rtl="0" eaLnBrk="1" latinLnBrk="0" hangingPunct="1">
        <a:spcBef>
          <a:spcPct val="0"/>
        </a:spcBef>
        <a:buNone/>
        <a:defRPr sz="3000" b="1" i="0" kern="1200" baseline="0">
          <a:solidFill>
            <a:schemeClr val="tx2"/>
          </a:solidFill>
          <a:latin typeface="Verdana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141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0398"/>
            <a:ext cx="8229600" cy="2995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1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189" rtl="0" eaLnBrk="1" latinLnBrk="0" hangingPunct="1">
        <a:spcBef>
          <a:spcPct val="0"/>
        </a:spcBef>
        <a:buNone/>
        <a:defRPr sz="3000" b="1" i="0" kern="1200" baseline="0">
          <a:solidFill>
            <a:schemeClr val="tx2"/>
          </a:solidFill>
          <a:latin typeface="Verdana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1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039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189" rtl="0" eaLnBrk="1" latinLnBrk="0" hangingPunct="1">
        <a:spcBef>
          <a:spcPct val="0"/>
        </a:spcBef>
        <a:buNone/>
        <a:defRPr sz="3000" b="1" i="0" kern="1200" baseline="0">
          <a:solidFill>
            <a:schemeClr val="tx2"/>
          </a:solidFill>
          <a:latin typeface="Verdana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spcAft>
          <a:spcPts val="300"/>
        </a:spcAft>
        <a:buFont typeface="Arial"/>
        <a:buChar char="•"/>
        <a:defRPr sz="280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spcAft>
          <a:spcPts val="300"/>
        </a:spcAft>
        <a:buFont typeface="Arial"/>
        <a:buChar char="–"/>
        <a:defRPr sz="2600" kern="1200" baseline="0">
          <a:solidFill>
            <a:schemeClr val="tx1"/>
          </a:solidFill>
          <a:latin typeface="Arial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spcAft>
          <a:spcPts val="300"/>
        </a:spcAft>
        <a:buFont typeface="Arial"/>
        <a:buChar char="•"/>
        <a:defRPr sz="24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spcAft>
          <a:spcPts val="300"/>
        </a:spcAft>
        <a:buFont typeface="Arial"/>
        <a:buChar char="–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spcAft>
          <a:spcPts val="300"/>
        </a:spcAft>
        <a:buFont typeface="Arial"/>
        <a:buChar char="»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504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668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7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189" rtl="0" eaLnBrk="1" latinLnBrk="0" hangingPunct="1">
        <a:spcBef>
          <a:spcPct val="0"/>
        </a:spcBef>
        <a:buNone/>
        <a:defRPr sz="3000" b="1" i="0" kern="1200" baseline="0">
          <a:solidFill>
            <a:schemeClr val="tx2"/>
          </a:solidFill>
          <a:latin typeface="Verdana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spcAft>
          <a:spcPts val="300"/>
        </a:spcAft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spcAft>
          <a:spcPts val="30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9526"/>
            <a:ext cx="8229600" cy="4916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04D4-31A6-574E-B4D4-B4C9850CC3A2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C2B93-3BB2-214A-A6E8-319C6317F8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50449"/>
            <a:ext cx="8229600" cy="838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8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189" rtl="0" eaLnBrk="1" latinLnBrk="0" hangingPunct="1">
        <a:spcBef>
          <a:spcPct val="0"/>
        </a:spcBef>
        <a:buNone/>
        <a:defRPr sz="3000" b="1" i="0" kern="1200" baseline="0">
          <a:solidFill>
            <a:schemeClr val="tx2"/>
          </a:solidFill>
          <a:latin typeface="Verdana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spcAft>
          <a:spcPts val="300"/>
        </a:spcAft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spcAft>
          <a:spcPts val="300"/>
        </a:spcAft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spcAft>
          <a:spcPts val="30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find-energy-certificat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rwarmgroup.com/contact-us/homeenerg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enquiries@everwarmgroup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E4C49-F39C-CF5F-2299-89B534774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729"/>
            <a:ext cx="8229600" cy="837127"/>
          </a:xfrm>
        </p:spPr>
        <p:txBody>
          <a:bodyPr/>
          <a:lstStyle/>
          <a:p>
            <a:r>
              <a:rPr lang="en-GB" sz="3600" dirty="0"/>
              <a:t>Home Upgrade Grant (HUG)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89B381-F229-4DE8-DA2A-B88C33B68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4856"/>
            <a:ext cx="8229600" cy="34849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b="1" dirty="0"/>
              <a:t>Available to owner occupiers and private tenants across Leeds </a:t>
            </a:r>
            <a:r>
              <a:rPr lang="en-GB" dirty="0"/>
              <a:t>(and in Wakefield and Calderdale) </a:t>
            </a:r>
            <a:r>
              <a:rPr lang="en-GB" b="1" dirty="0"/>
              <a:t>without gas central heating.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b="1" dirty="0"/>
              <a:t>The scheme can provide energy efficiency, low carbon heating and renewable energy improvements.</a:t>
            </a:r>
          </a:p>
          <a:p>
            <a:pPr marL="342892" marR="0" lvl="0" indent="-342892" algn="l" defTabSz="457189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scheme is free to owner occupiers. Private landlords pay a third of the total costs.</a:t>
            </a:r>
            <a:endParaRPr lang="en-GB" b="1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b="1" dirty="0"/>
              <a:t>Property should be Energy Performance Certificate D and below </a:t>
            </a:r>
            <a:r>
              <a:rPr lang="en-GB" sz="1900" b="1" dirty="0"/>
              <a:t>(use this link to check - </a:t>
            </a:r>
            <a:r>
              <a:rPr lang="en-GB" sz="19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Find an energy certificate – GOV.UK (www.gov.uk)</a:t>
            </a:r>
            <a:r>
              <a:rPr lang="en-GB" sz="19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900" i="1" u="sng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alternatively the scheme will check)</a:t>
            </a:r>
            <a:endParaRPr lang="en-GB" sz="19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b="1" dirty="0"/>
              <a:t>The household should have a combined income of &lt;£31,000 or live in an Index of Multiple Deprivation Area within Income Deciles 1-3, no income assessment required </a:t>
            </a:r>
            <a:r>
              <a:rPr lang="en-GB" sz="1900" b="1" dirty="0"/>
              <a:t>(we can check this)</a:t>
            </a:r>
            <a:r>
              <a:rPr lang="en-GB" b="1" dirty="0"/>
              <a:t>.</a:t>
            </a:r>
          </a:p>
          <a:p>
            <a:pPr>
              <a:lnSpc>
                <a:spcPct val="125000"/>
              </a:lnSpc>
            </a:pPr>
            <a:endParaRPr lang="en-GB" b="1" dirty="0"/>
          </a:p>
          <a:p>
            <a:pPr>
              <a:lnSpc>
                <a:spcPct val="125000"/>
              </a:lnSpc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328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3C26-B3BF-1DCD-BAE1-6449BDFF8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IMD Areas – Income Deciles 1-3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2C36A-DFCB-304A-30AE-485F8DF94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70039"/>
            <a:ext cx="7905135" cy="359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EDA93-BF60-9043-DABA-D20B49A3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Scheme Process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16292EB-A6C7-A2DD-49C4-28C07AC079C5}"/>
              </a:ext>
            </a:extLst>
          </p:cNvPr>
          <p:cNvSpPr txBox="1">
            <a:spLocks/>
          </p:cNvSpPr>
          <p:nvPr/>
        </p:nvSpPr>
        <p:spPr>
          <a:xfrm>
            <a:off x="457200" y="1602658"/>
            <a:ext cx="8229600" cy="3324942"/>
          </a:xfrm>
          <a:prstGeom prst="rect">
            <a:avLst/>
          </a:prstGeom>
        </p:spPr>
        <p:txBody>
          <a:bodyPr>
            <a:normAutofit/>
          </a:bodyPr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18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eligibility for the scheme will be confirmed.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retrofit survey will be undertaken to understand the improvements needed for your home.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Technical surveys will be undertaken for the improvements.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improvements that can be provided for your home will be confirmed by the council and agreed with you.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agreed improvements will be installed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8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8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E4C49-F39C-CF5F-2299-89B534774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729"/>
            <a:ext cx="8229600" cy="1028787"/>
          </a:xfrm>
        </p:spPr>
        <p:txBody>
          <a:bodyPr/>
          <a:lstStyle/>
          <a:p>
            <a:r>
              <a:rPr lang="en-GB" sz="3600" dirty="0"/>
              <a:t>HUG – Application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89B381-F229-4DE8-DA2A-B88C33B68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2658"/>
            <a:ext cx="8229600" cy="33249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think you may be eligible contact Everwarm direct on:</a:t>
            </a:r>
          </a:p>
          <a:p>
            <a:endParaRPr lang="en-GB" sz="18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lnSpc>
                <a:spcPct val="150000"/>
              </a:lnSpc>
            </a:pPr>
            <a:r>
              <a:rPr lang="fr-FR" sz="2000" b="1" dirty="0" err="1">
                <a:effectLst/>
              </a:rPr>
              <a:t>Everwarm's</a:t>
            </a:r>
            <a:r>
              <a:rPr lang="fr-FR" sz="2000" b="1" dirty="0">
                <a:effectLst/>
              </a:rPr>
              <a:t> </a:t>
            </a:r>
            <a:r>
              <a:rPr lang="fr-FR" sz="2000" b="1" dirty="0" err="1">
                <a:effectLst/>
              </a:rPr>
              <a:t>website</a:t>
            </a:r>
            <a:r>
              <a:rPr lang="fr-FR" sz="2000" b="1" dirty="0">
                <a:effectLst/>
              </a:rPr>
              <a:t>: </a:t>
            </a:r>
            <a:r>
              <a:rPr lang="en-GB" sz="2000" b="1" dirty="0">
                <a:hlinkClick r:id="rId3"/>
              </a:rPr>
              <a:t>Leeds City Council Home Energy (everwarmgroup.com)</a:t>
            </a:r>
            <a:endParaRPr lang="en-GB" sz="2000" b="1" dirty="0"/>
          </a:p>
          <a:p>
            <a:pPr rtl="0">
              <a:lnSpc>
                <a:spcPct val="150000"/>
              </a:lnSpc>
            </a:pPr>
            <a:r>
              <a:rPr lang="fr-FR" sz="2000" b="1" dirty="0">
                <a:effectLst/>
              </a:rPr>
              <a:t>Email: </a:t>
            </a:r>
            <a:r>
              <a:rPr lang="fr-FR" sz="2000" b="1" dirty="0">
                <a:effectLst/>
                <a:hlinkClick r:id="rId4" tooltip="mailto:enquiries@everwarmgroup.com"/>
              </a:rPr>
              <a:t>enquiries@everwarmgroup.com</a:t>
            </a:r>
            <a:endParaRPr lang="fr-FR" sz="2000" b="1" dirty="0">
              <a:effectLst/>
            </a:endParaRPr>
          </a:p>
          <a:p>
            <a:pPr rtl="0">
              <a:lnSpc>
                <a:spcPct val="150000"/>
              </a:lnSpc>
            </a:pPr>
            <a:r>
              <a:rPr lang="fr-FR" sz="2000" b="1" dirty="0">
                <a:effectLst/>
              </a:rPr>
              <a:t>Tel: </a:t>
            </a:r>
            <a:r>
              <a:rPr lang="fr-FR" sz="2000" b="1" dirty="0">
                <a:solidFill>
                  <a:srgbClr val="0000FF"/>
                </a:solidFill>
                <a:effectLst/>
              </a:rPr>
              <a:t>0800 197 7755</a:t>
            </a:r>
          </a:p>
        </p:txBody>
      </p:sp>
    </p:spTree>
    <p:extLst>
      <p:ext uri="{BB962C8B-B14F-4D97-AF65-F5344CB8AC3E}">
        <p14:creationId xmlns:p14="http://schemas.microsoft.com/office/powerpoint/2010/main" val="23089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CCcorptheme">
  <a:themeElements>
    <a:clrScheme name="LCC Corporate">
      <a:dk1>
        <a:sysClr val="windowText" lastClr="000000"/>
      </a:dk1>
      <a:lt1>
        <a:sysClr val="window" lastClr="FFFFFF"/>
      </a:lt1>
      <a:dk2>
        <a:srgbClr val="193B45"/>
      </a:dk2>
      <a:lt2>
        <a:srgbClr val="9BD5E1"/>
      </a:lt2>
      <a:accent1>
        <a:srgbClr val="6694AA"/>
      </a:accent1>
      <a:accent2>
        <a:srgbClr val="E9540D"/>
      </a:accent2>
      <a:accent3>
        <a:srgbClr val="95C159"/>
      </a:accent3>
      <a:accent4>
        <a:srgbClr val="5E4BA2"/>
      </a:accent4>
      <a:accent5>
        <a:srgbClr val="EB5278"/>
      </a:accent5>
      <a:accent6>
        <a:srgbClr val="FCBD1B"/>
      </a:accent6>
      <a:hlink>
        <a:srgbClr val="0000FF"/>
      </a:hlink>
      <a:folHlink>
        <a:srgbClr val="800080"/>
      </a:folHlink>
    </a:clrScheme>
    <a:fontScheme name="lcc theme fonts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CCcorptheme" id="{00B1A147-38C3-4E7F-9B64-BD2DAF657AB2}" vid="{C3B8494C-4124-4F1B-960A-4F27C3A7EAA5}"/>
    </a:ext>
  </a:extLst>
</a:theme>
</file>

<file path=ppt/theme/theme2.xml><?xml version="1.0" encoding="utf-8"?>
<a:theme xmlns:a="http://schemas.openxmlformats.org/drawingml/2006/main" name="5. LCC Design">
  <a:themeElements>
    <a:clrScheme name="LCC Corporate">
      <a:dk1>
        <a:sysClr val="windowText" lastClr="000000"/>
      </a:dk1>
      <a:lt1>
        <a:sysClr val="window" lastClr="FFFFFF"/>
      </a:lt1>
      <a:dk2>
        <a:srgbClr val="193B45"/>
      </a:dk2>
      <a:lt2>
        <a:srgbClr val="9BD5E1"/>
      </a:lt2>
      <a:accent1>
        <a:srgbClr val="6694AA"/>
      </a:accent1>
      <a:accent2>
        <a:srgbClr val="E9540D"/>
      </a:accent2>
      <a:accent3>
        <a:srgbClr val="95C159"/>
      </a:accent3>
      <a:accent4>
        <a:srgbClr val="5E4BA2"/>
      </a:accent4>
      <a:accent5>
        <a:srgbClr val="EB5278"/>
      </a:accent5>
      <a:accent6>
        <a:srgbClr val="FCBD1B"/>
      </a:accent6>
      <a:hlink>
        <a:srgbClr val="0000FF"/>
      </a:hlink>
      <a:folHlink>
        <a:srgbClr val="800080"/>
      </a:folHlink>
    </a:clrScheme>
    <a:fontScheme name="lcc theme fonts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CC Powerpoint template16-9.potx" id="{B8ED991D-DC39-4D21-95FD-DB57FFD086A3}" vid="{4E738371-978A-4985-A421-FDF5B65F4B95}"/>
    </a:ext>
  </a:extLst>
</a:theme>
</file>

<file path=ppt/theme/theme3.xml><?xml version="1.0" encoding="utf-8"?>
<a:theme xmlns:a="http://schemas.openxmlformats.org/drawingml/2006/main" name="3. LCC Design">
  <a:themeElements>
    <a:clrScheme name="LCC Colours">
      <a:dk1>
        <a:sysClr val="windowText" lastClr="000000"/>
      </a:dk1>
      <a:lt1>
        <a:sysClr val="window" lastClr="FFFFFF"/>
      </a:lt1>
      <a:dk2>
        <a:srgbClr val="004D5C"/>
      </a:dk2>
      <a:lt2>
        <a:srgbClr val="9BD5E1"/>
      </a:lt2>
      <a:accent1>
        <a:srgbClr val="6694AA"/>
      </a:accent1>
      <a:accent2>
        <a:srgbClr val="E9540D"/>
      </a:accent2>
      <a:accent3>
        <a:srgbClr val="95C159"/>
      </a:accent3>
      <a:accent4>
        <a:srgbClr val="5E4BA2"/>
      </a:accent4>
      <a:accent5>
        <a:srgbClr val="00A19A"/>
      </a:accent5>
      <a:accent6>
        <a:srgbClr val="FCBD1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CC Powerpoint template16-9.potx" id="{B8ED991D-DC39-4D21-95FD-DB57FFD086A3}" vid="{194927EF-3C20-4179-9569-743EB8C8CF49}"/>
    </a:ext>
  </a:extLst>
</a:theme>
</file>

<file path=ppt/theme/theme4.xml><?xml version="1.0" encoding="utf-8"?>
<a:theme xmlns:a="http://schemas.openxmlformats.org/drawingml/2006/main" name="2. LCC Design">
  <a:themeElements>
    <a:clrScheme name="Custom 12">
      <a:dk1>
        <a:sysClr val="windowText" lastClr="000000"/>
      </a:dk1>
      <a:lt1>
        <a:sysClr val="window" lastClr="FFFFFF"/>
      </a:lt1>
      <a:dk2>
        <a:srgbClr val="183B45"/>
      </a:dk2>
      <a:lt2>
        <a:srgbClr val="9BD5E1"/>
      </a:lt2>
      <a:accent1>
        <a:srgbClr val="6694AA"/>
      </a:accent1>
      <a:accent2>
        <a:srgbClr val="E9540D"/>
      </a:accent2>
      <a:accent3>
        <a:srgbClr val="95C159"/>
      </a:accent3>
      <a:accent4>
        <a:srgbClr val="5E4BA2"/>
      </a:accent4>
      <a:accent5>
        <a:srgbClr val="EB5278"/>
      </a:accent5>
      <a:accent6>
        <a:srgbClr val="FCBD1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CC Powerpoint template16-9.potx" id="{B8ED991D-DC39-4D21-95FD-DB57FFD086A3}" vid="{D6EAD3C1-3E2C-4497-8E77-68B6330AF218}"/>
    </a:ext>
  </a:extLst>
</a:theme>
</file>

<file path=ppt/theme/theme5.xml><?xml version="1.0" encoding="utf-8"?>
<a:theme xmlns:a="http://schemas.openxmlformats.org/drawingml/2006/main" name="1. LCC Design">
  <a:themeElements>
    <a:clrScheme name="LCC Colours">
      <a:dk1>
        <a:sysClr val="windowText" lastClr="000000"/>
      </a:dk1>
      <a:lt1>
        <a:sysClr val="window" lastClr="FFFFFF"/>
      </a:lt1>
      <a:dk2>
        <a:srgbClr val="004D5C"/>
      </a:dk2>
      <a:lt2>
        <a:srgbClr val="9BD5E1"/>
      </a:lt2>
      <a:accent1>
        <a:srgbClr val="6694AA"/>
      </a:accent1>
      <a:accent2>
        <a:srgbClr val="E9540D"/>
      </a:accent2>
      <a:accent3>
        <a:srgbClr val="95C159"/>
      </a:accent3>
      <a:accent4>
        <a:srgbClr val="5E4BA2"/>
      </a:accent4>
      <a:accent5>
        <a:srgbClr val="00A19A"/>
      </a:accent5>
      <a:accent6>
        <a:srgbClr val="FCBD1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CC Powerpoint template16-9.potx" id="{B8ED991D-DC39-4D21-95FD-DB57FFD086A3}" vid="{BF0B1DBE-FFDE-426B-BDA4-D7A3D12596C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5FC622FF190A418DFB799F4645CBF5" ma:contentTypeVersion="19" ma:contentTypeDescription="Create a new document." ma:contentTypeScope="" ma:versionID="0bc8630d4581c5e3d86212c509d237a7">
  <xsd:schema xmlns:xsd="http://www.w3.org/2001/XMLSchema" xmlns:xs="http://www.w3.org/2001/XMLSchema" xmlns:p="http://schemas.microsoft.com/office/2006/metadata/properties" xmlns:ns2="90c9022a-59fc-4f4d-8087-870952c1a2d8" xmlns:ns3="ac5c2849-74a1-46d7-ad44-587ab7d0a8b9" targetNamespace="http://schemas.microsoft.com/office/2006/metadata/properties" ma:root="true" ma:fieldsID="a4bcaf3471d916736e48555ed9eb389e" ns2:_="" ns3:_="">
    <xsd:import namespace="90c9022a-59fc-4f4d-8087-870952c1a2d8"/>
    <xsd:import namespace="ac5c2849-74a1-46d7-ad44-587ab7d0a8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DocTag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9022a-59fc-4f4d-8087-870952c1a2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490830b-6321-4205-8fd0-8a030ac599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ocTags" ma:index="24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c2849-74a1-46d7-ad44-587ab7d0a8b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4a58ce9-c97c-41d0-bfdb-c30342169baa}" ma:internalName="TaxCatchAll" ma:showField="CatchAllData" ma:web="ac5c2849-74a1-46d7-ad44-587ab7d0a8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5c2849-74a1-46d7-ad44-587ab7d0a8b9">
      <UserInfo>
        <DisplayName>Lomas, Ellie</DisplayName>
        <AccountId>2700</AccountId>
        <AccountType/>
      </UserInfo>
      <UserInfo>
        <DisplayName>Marchant, Angela</DisplayName>
        <AccountId>3476</AccountId>
        <AccountType/>
      </UserInfo>
    </SharedWithUsers>
    <TaxCatchAll xmlns="ac5c2849-74a1-46d7-ad44-587ab7d0a8b9" xsi:nil="true"/>
    <lcf76f155ced4ddcb4097134ff3c332f xmlns="90c9022a-59fc-4f4d-8087-870952c1a2d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11115E-0555-4DD9-A158-CEDF7DDEC5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34F779-E6AA-4E97-9B21-B5F4E13B6C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c9022a-59fc-4f4d-8087-870952c1a2d8"/>
    <ds:schemaRef ds:uri="ac5c2849-74a1-46d7-ad44-587ab7d0a8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021ED1-C9B7-4ACD-B012-93600890B1D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c5c2849-74a1-46d7-ad44-587ab7d0a8b9"/>
    <ds:schemaRef ds:uri="90c9022a-59fc-4f4d-8087-870952c1a2d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LCCcorptheme</Template>
  <TotalTime>7401</TotalTime>
  <Words>241</Words>
  <Application>Microsoft Office PowerPoint</Application>
  <PresentationFormat>On-screen Show (4:3)</PresentationFormat>
  <Paragraphs>22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Century Gothic</vt:lpstr>
      <vt:lpstr>Verdana</vt:lpstr>
      <vt:lpstr>Wingdings</vt:lpstr>
      <vt:lpstr>LCCcorptheme</vt:lpstr>
      <vt:lpstr>5. LCC Design</vt:lpstr>
      <vt:lpstr>3. LCC Design</vt:lpstr>
      <vt:lpstr>2. LCC Design</vt:lpstr>
      <vt:lpstr>1. LCC Design</vt:lpstr>
      <vt:lpstr>Home Upgrade Grant (HUG)</vt:lpstr>
      <vt:lpstr>IMD Areas – Income Deciles 1-3</vt:lpstr>
      <vt:lpstr>Scheme Process</vt:lpstr>
      <vt:lpstr>HUG – Application</vt:lpstr>
    </vt:vector>
  </TitlesOfParts>
  <Company>Leeds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Hinchcliffe, Lucy</dc:creator>
  <cp:lastModifiedBy>Curtis, Robert</cp:lastModifiedBy>
  <cp:revision>212</cp:revision>
  <cp:lastPrinted>2018-10-09T07:13:28Z</cp:lastPrinted>
  <dcterms:created xsi:type="dcterms:W3CDTF">2018-02-06T11:44:06Z</dcterms:created>
  <dcterms:modified xsi:type="dcterms:W3CDTF">2024-02-01T12:21:48Z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0x010100A05FC622FF190A418DFB799F4645CBF5</vt:lpwstr>
  </property>
  <property fmtid="{D5CDD505-2E9C-101B-9397-08002B2CF9AE}" pid="3" name="MediaServiceImageTags">
    <vt:lpwstr/>
  </property>
</Properties>
</file>